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2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EB6FA-622D-4286-B2C9-EAC9A901EBB7}" type="datetimeFigureOut">
              <a:rPr lang="ru-RU" smtClean="0"/>
              <a:t>05.06.2025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EBDE3-476D-4A83-81A1-0FEC9EDEF4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5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EB6FA-622D-4286-B2C9-EAC9A901EBB7}" type="datetimeFigureOut">
              <a:rPr lang="ru-RU" smtClean="0"/>
              <a:t>05.06.2025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EBDE3-476D-4A83-81A1-0FEC9EDEF4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0064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EB6FA-622D-4286-B2C9-EAC9A901EBB7}" type="datetimeFigureOut">
              <a:rPr lang="ru-RU" smtClean="0"/>
              <a:t>05.06.2025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EBDE3-476D-4A83-81A1-0FEC9EDEF41C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81952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EB6FA-622D-4286-B2C9-EAC9A901EBB7}" type="datetimeFigureOut">
              <a:rPr lang="ru-RU" smtClean="0"/>
              <a:t>05.06.2025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EBDE3-476D-4A83-81A1-0FEC9EDEF4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4967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EB6FA-622D-4286-B2C9-EAC9A901EBB7}" type="datetimeFigureOut">
              <a:rPr lang="ru-RU" smtClean="0"/>
              <a:t>05.06.2025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EBDE3-476D-4A83-81A1-0FEC9EDEF41C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281135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EB6FA-622D-4286-B2C9-EAC9A901EBB7}" type="datetimeFigureOut">
              <a:rPr lang="ru-RU" smtClean="0"/>
              <a:t>05.06.2025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EBDE3-476D-4A83-81A1-0FEC9EDEF4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21499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EB6FA-622D-4286-B2C9-EAC9A901EBB7}" type="datetimeFigureOut">
              <a:rPr lang="ru-RU" smtClean="0"/>
              <a:t>05.06.2025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EBDE3-476D-4A83-81A1-0FEC9EDEF4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756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EB6FA-622D-4286-B2C9-EAC9A901EBB7}" type="datetimeFigureOut">
              <a:rPr lang="ru-RU" smtClean="0"/>
              <a:t>05.06.2025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EBDE3-476D-4A83-81A1-0FEC9EDEF4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404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EB6FA-622D-4286-B2C9-EAC9A901EBB7}" type="datetimeFigureOut">
              <a:rPr lang="ru-RU" smtClean="0"/>
              <a:t>05.06.2025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EBDE3-476D-4A83-81A1-0FEC9EDEF4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97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EB6FA-622D-4286-B2C9-EAC9A901EBB7}" type="datetimeFigureOut">
              <a:rPr lang="ru-RU" smtClean="0"/>
              <a:t>05.06.2025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EBDE3-476D-4A83-81A1-0FEC9EDEF4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118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EB6FA-622D-4286-B2C9-EAC9A901EBB7}" type="datetimeFigureOut">
              <a:rPr lang="ru-RU" smtClean="0"/>
              <a:t>05.06.2025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EBDE3-476D-4A83-81A1-0FEC9EDEF4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3333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EB6FA-622D-4286-B2C9-EAC9A901EBB7}" type="datetimeFigureOut">
              <a:rPr lang="ru-RU" smtClean="0"/>
              <a:t>05.06.2025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EBDE3-476D-4A83-81A1-0FEC9EDEF4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568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EB6FA-622D-4286-B2C9-EAC9A901EBB7}" type="datetimeFigureOut">
              <a:rPr lang="ru-RU" smtClean="0"/>
              <a:t>05.06.2025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EBDE3-476D-4A83-81A1-0FEC9EDEF4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5939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EB6FA-622D-4286-B2C9-EAC9A901EBB7}" type="datetimeFigureOut">
              <a:rPr lang="ru-RU" smtClean="0"/>
              <a:t>05.06.2025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EBDE3-476D-4A83-81A1-0FEC9EDEF4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6060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EB6FA-622D-4286-B2C9-EAC9A901EBB7}" type="datetimeFigureOut">
              <a:rPr lang="ru-RU" smtClean="0"/>
              <a:t>05.06.2025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EBDE3-476D-4A83-81A1-0FEC9EDEF4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93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EB6FA-622D-4286-B2C9-EAC9A901EBB7}" type="datetimeFigureOut">
              <a:rPr lang="ru-RU" smtClean="0"/>
              <a:t>05.06.2025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EBDE3-476D-4A83-81A1-0FEC9EDEF4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726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BEB6FA-622D-4286-B2C9-EAC9A901EBB7}" type="datetimeFigureOut">
              <a:rPr lang="ru-RU" smtClean="0"/>
              <a:t>05.06.2025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66EBDE3-476D-4A83-81A1-0FEC9EDEF4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074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  <p:sldLayoutId id="2147483814" r:id="rId12"/>
    <p:sldLayoutId id="2147483815" r:id="rId13"/>
    <p:sldLayoutId id="2147483816" r:id="rId14"/>
    <p:sldLayoutId id="2147483817" r:id="rId15"/>
    <p:sldLayoutId id="214748381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takzdorovo.ru/privychki/narkotiki/tri-mifa-o-legkih-narkotikah/" TargetMode="External"/><Relationship Id="rId13" Type="http://schemas.openxmlformats.org/officeDocument/2006/relationships/hyperlink" Target="https://multiurok.ru/blog/sport-eto-zhizn-eto-dvizhieniie-eto-zdorov-ie.html" TargetMode="External"/><Relationship Id="rId3" Type="http://schemas.openxmlformats.org/officeDocument/2006/relationships/hyperlink" Target="https://www.youtube.com/watch?v=3JXMNryXxqM" TargetMode="External"/><Relationship Id="rId7" Type="http://schemas.openxmlformats.org/officeDocument/2006/relationships/hyperlink" Target="https://&#1082;&#1072;&#1084;&#1073;&#1072;&#1088;&#1089;&#1082;&#1080;&#1081;.18.&#1084;&#1074;&#1076;.&#1088;&#1092;/document/7973965" TargetMode="External"/><Relationship Id="rId12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g"/><Relationship Id="rId11" Type="http://schemas.openxmlformats.org/officeDocument/2006/relationships/hyperlink" Target="https://pohmelochnaya24.ru/?utm_source=yandex&amp;utm_medium=cpc&amp;utm_term=&#1085;&#1072;&#1088;&#1082;&#1086;&#1079;&#1072;&#1074;&#1080;&#1089;&#1080;&#1084;&#1099;&#1077;%20&#1087;&#1086;&#1084;&#1086;&#1097;&#1100;&amp;utm_content=1/premium&amp;utm_campaign=100358120&amp;yadclid=104683367&amp;yadordid=200358120&amp;yclid=15600093221576507391" TargetMode="External"/><Relationship Id="rId5" Type="http://schemas.openxmlformats.org/officeDocument/2006/relationships/hyperlink" Target="https://gp8.mos.ru/poliklinika/arkhiv-novostej/364-zdorovyj-obraz-zhizni.html" TargetMode="External"/><Relationship Id="rId15" Type="http://schemas.openxmlformats.org/officeDocument/2006/relationships/hyperlink" Target="https://6tv.ru/net-narkotikam-da-sportu" TargetMode="External"/><Relationship Id="rId10" Type="http://schemas.openxmlformats.org/officeDocument/2006/relationships/image" Target="../media/image5.jpeg"/><Relationship Id="rId4" Type="http://schemas.openxmlformats.org/officeDocument/2006/relationships/image" Target="../media/image2.jpeg"/><Relationship Id="rId9" Type="http://schemas.openxmlformats.org/officeDocument/2006/relationships/image" Target="../media/image4.jpeg"/><Relationship Id="rId1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518" y="989725"/>
            <a:ext cx="2466740" cy="161351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50127" y="2732868"/>
            <a:ext cx="27257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0" dirty="0" smtClean="0">
                <a:solidFill>
                  <a:srgbClr val="0F0F0F"/>
                </a:solidFill>
                <a:effectLst/>
                <a:latin typeface="+mj-lt"/>
                <a:hlinkClick r:id="rId3"/>
              </a:rPr>
              <a:t>Влияние наркотиков на здоровье человека</a:t>
            </a:r>
            <a:endParaRPr lang="ru-RU" b="1" i="0" dirty="0">
              <a:solidFill>
                <a:srgbClr val="0F0F0F"/>
              </a:solidFill>
              <a:effectLst/>
              <a:latin typeface="+mj-lt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693" y="924528"/>
            <a:ext cx="2739739" cy="175013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373027" y="2837892"/>
            <a:ext cx="682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hlinkClick r:id="rId5"/>
              </a:rPr>
              <a:t>ЗОЖ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398" y="3481665"/>
            <a:ext cx="2081784" cy="216283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055579" y="5746968"/>
            <a:ext cx="19916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hlinkClick r:id="rId7"/>
              </a:rPr>
              <a:t>Наркотики - зло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633871" y="5746968"/>
            <a:ext cx="21937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8"/>
              </a:rPr>
              <a:t>Мифы о наркотиках </a:t>
            </a:r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373" y="3481666"/>
            <a:ext cx="2466739" cy="216283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5629" y="3489565"/>
            <a:ext cx="2739739" cy="2154936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7692344" y="5746968"/>
            <a:ext cx="29663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hlinkClick r:id="rId11"/>
              </a:rPr>
              <a:t>Наркологическая помощь </a:t>
            </a:r>
            <a:endParaRPr lang="ru-RU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470" y="989725"/>
            <a:ext cx="1809747" cy="1853509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6702970" y="2964582"/>
            <a:ext cx="22053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hlinkClick r:id="rId13"/>
              </a:rPr>
              <a:t>Спорт это – жизнь 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2312" y="1019810"/>
            <a:ext cx="3043952" cy="1818082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9213897" y="2843234"/>
            <a:ext cx="29095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hlinkClick r:id="rId15"/>
              </a:rPr>
              <a:t>Нет наркотикам,</a:t>
            </a:r>
            <a:br>
              <a:rPr lang="ru-RU" dirty="0" smtClean="0">
                <a:solidFill>
                  <a:schemeClr val="bg1"/>
                </a:solidFill>
                <a:hlinkClick r:id="rId15"/>
              </a:rPr>
            </a:br>
            <a:r>
              <a:rPr lang="ru-RU" dirty="0" smtClean="0">
                <a:solidFill>
                  <a:schemeClr val="bg1"/>
                </a:solidFill>
                <a:hlinkClick r:id="rId15"/>
              </a:rPr>
              <a:t>да спорту!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03380" y="1583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000000"/>
                </a:solidFill>
                <a:latin typeface="Roboto"/>
              </a:rPr>
              <a:t>Антинаркотическая направленность </a:t>
            </a:r>
            <a:r>
              <a:rPr lang="ru-RU" b="1" smtClean="0">
                <a:solidFill>
                  <a:srgbClr val="000000"/>
                </a:solidFill>
                <a:latin typeface="Roboto"/>
              </a:rPr>
              <a:t>и пропаганда </a:t>
            </a:r>
            <a:r>
              <a:rPr lang="ru-RU" b="1" dirty="0">
                <a:solidFill>
                  <a:srgbClr val="000000"/>
                </a:solidFill>
                <a:latin typeface="Roboto"/>
              </a:rPr>
              <a:t>здорового образа </a:t>
            </a:r>
            <a:r>
              <a:rPr lang="ru-RU" b="1" dirty="0" smtClean="0">
                <a:solidFill>
                  <a:srgbClr val="000000"/>
                </a:solidFill>
                <a:latin typeface="Roboto"/>
              </a:rPr>
              <a:t>жизни.</a:t>
            </a:r>
            <a:br>
              <a:rPr lang="ru-RU" b="1" dirty="0" smtClean="0">
                <a:solidFill>
                  <a:srgbClr val="000000"/>
                </a:solidFill>
                <a:latin typeface="Roboto"/>
              </a:rPr>
            </a:br>
            <a:r>
              <a:rPr lang="ru-RU" b="1" dirty="0" smtClean="0">
                <a:solidFill>
                  <a:srgbClr val="000000"/>
                </a:solidFill>
                <a:latin typeface="Roboto"/>
              </a:rPr>
              <a:t>Спасаем жизнь вместе.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869365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72</TotalTime>
  <Words>29</Words>
  <Application>Microsoft Office PowerPoint</Application>
  <PresentationFormat>Широкоэкранный</PresentationFormat>
  <Paragraphs>8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Roboto</vt:lpstr>
      <vt:lpstr>Trebuchet MS</vt:lpstr>
      <vt:lpstr>Wingdings 3</vt:lpstr>
      <vt:lpstr>Аспект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pc110-1</cp:lastModifiedBy>
  <cp:revision>11</cp:revision>
  <dcterms:created xsi:type="dcterms:W3CDTF">2023-11-17T21:21:12Z</dcterms:created>
  <dcterms:modified xsi:type="dcterms:W3CDTF">2025-06-05T13:50:09Z</dcterms:modified>
</cp:coreProperties>
</file>